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5" r:id="rId19"/>
    <p:sldId id="279" r:id="rId20"/>
    <p:sldId id="337" r:id="rId21"/>
    <p:sldId id="288" r:id="rId22"/>
    <p:sldId id="339" r:id="rId23"/>
    <p:sldId id="280" r:id="rId24"/>
    <p:sldId id="340" r:id="rId25"/>
    <p:sldId id="295" r:id="rId26"/>
    <p:sldId id="341" r:id="rId27"/>
    <p:sldId id="342" r:id="rId28"/>
    <p:sldId id="290" r:id="rId29"/>
    <p:sldId id="344" r:id="rId30"/>
    <p:sldId id="285" r:id="rId31"/>
    <p:sldId id="301" r:id="rId32"/>
    <p:sldId id="277" r:id="rId33"/>
    <p:sldId id="299" r:id="rId34"/>
    <p:sldId id="300" r:id="rId35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5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5481" autoAdjust="0"/>
  </p:normalViewPr>
  <p:slideViewPr>
    <p:cSldViewPr snapToGrid="0">
      <p:cViewPr varScale="1">
        <p:scale>
          <a:sx n="111" d="100"/>
          <a:sy n="111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1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0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9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17.png"/><Relationship Id="rId27" Type="http://schemas.openxmlformats.org/officeDocument/2006/relationships/image" Target="../media/image22.jpeg"/><Relationship Id="rId3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7.JPG"/><Relationship Id="rId18" Type="http://schemas.openxmlformats.org/officeDocument/2006/relationships/image" Target="../media/image31.png"/><Relationship Id="rId3" Type="http://schemas.openxmlformats.org/officeDocument/2006/relationships/tags" Target="../tags/tag39.xml"/><Relationship Id="rId21" Type="http://schemas.openxmlformats.org/officeDocument/2006/relationships/image" Target="../media/image25.png"/><Relationship Id="rId7" Type="http://schemas.openxmlformats.org/officeDocument/2006/relationships/tags" Target="../tags/tag43.xml"/><Relationship Id="rId12" Type="http://schemas.openxmlformats.org/officeDocument/2006/relationships/image" Target="../media/image26.JPG"/><Relationship Id="rId17" Type="http://schemas.openxmlformats.org/officeDocument/2006/relationships/image" Target="../media/image30.png"/><Relationship Id="rId2" Type="http://schemas.openxmlformats.org/officeDocument/2006/relationships/tags" Target="../tags/tag38.xml"/><Relationship Id="rId16" Type="http://schemas.openxmlformats.org/officeDocument/2006/relationships/image" Target="../media/image29.png"/><Relationship Id="rId20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46.xml"/><Relationship Id="rId19" Type="http://schemas.openxmlformats.org/officeDocument/2006/relationships/image" Target="../media/image23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28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24.png"/><Relationship Id="rId10" Type="http://schemas.openxmlformats.org/officeDocument/2006/relationships/tags" Target="../tags/tag56.xml"/><Relationship Id="rId19" Type="http://schemas.openxmlformats.org/officeDocument/2006/relationships/image" Target="../media/image31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34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3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36.png"/><Relationship Id="rId3" Type="http://schemas.openxmlformats.org/officeDocument/2006/relationships/tags" Target="../tags/tag6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5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4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3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28.JP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88.xml"/><Relationship Id="rId16" Type="http://schemas.openxmlformats.org/officeDocument/2006/relationships/image" Target="../media/image60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5" Type="http://schemas.openxmlformats.org/officeDocument/2006/relationships/image" Target="../media/image59.png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62.jpe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61.JP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5" Type="http://schemas.openxmlformats.org/officeDocument/2006/relationships/image" Target="../media/image64.png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image" Target="../media/image19.png"/><Relationship Id="rId3" Type="http://schemas.openxmlformats.org/officeDocument/2006/relationships/tags" Target="../tags/tag10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image" Target="../media/image25.png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23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image" Target="../media/image21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66.JP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65.JP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70.JP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6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70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9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</a:t>
            </a:r>
            <a:r>
              <a:rPr lang="ko-KR" altLang="en-US" b="1" dirty="0" smtClean="0"/>
              <a:t>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</a:t>
            </a:r>
            <a:r>
              <a:rPr lang="ko-KR" altLang="en-US" b="1" dirty="0" smtClean="0"/>
              <a:t>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  <a:endParaRPr lang="en-US" altLang="ko-KR" b="1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  <a:endParaRPr lang="en-US" altLang="ko-KR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</a:t>
            </a:r>
            <a:r>
              <a:rPr lang="ko-KR" altLang="en-US" b="1" dirty="0" smtClean="0"/>
              <a:t>주소 </a:t>
            </a:r>
            <a:r>
              <a:rPr lang="en-US" altLang="ko-KR" b="1" dirty="0" smtClean="0"/>
              <a:t>: </a:t>
            </a:r>
            <a:r>
              <a:rPr lang="en-US" altLang="ko-KR" b="1" dirty="0" smtClean="0"/>
              <a:t>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  <a:endParaRPr lang="en-US" altLang="ko-KR" sz="1400" b="1" u="sng" dirty="0" smtClean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</a:t>
            </a:r>
            <a:r>
              <a:rPr lang="ko-KR" altLang="en-US" dirty="0" smtClean="0">
                <a:solidFill>
                  <a:schemeClr val="bg1"/>
                </a:solidFill>
              </a:rPr>
              <a:t>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</a:t>
            </a:r>
            <a:r>
              <a:rPr lang="en-US" altLang="ko-KR" dirty="0" smtClean="0"/>
              <a:t>contact-2.html, </a:t>
            </a:r>
            <a:r>
              <a:rPr lang="en-US" altLang="ko-KR" dirty="0" smtClean="0"/>
              <a:t>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0166" y="1402888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2110484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2462748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1249995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5935082" y="2020354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360953" y="2541081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7768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</a:t>
            </a:r>
            <a:r>
              <a:rPr lang="ko-KR" altLang="en-US" sz="1000" b="1" dirty="0" smtClean="0"/>
              <a:t>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</a:t>
            </a:r>
            <a:r>
              <a:rPr lang="ko-KR" altLang="en-US" sz="1000" b="1" dirty="0" smtClean="0"/>
              <a:t>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</a:t>
            </a:r>
            <a:r>
              <a:rPr lang="en-US" altLang="ko-KR" dirty="0" smtClean="0"/>
              <a:t>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</a:t>
            </a:r>
            <a:r>
              <a:rPr lang="en-US" altLang="ko-KR" dirty="0" smtClean="0"/>
              <a:t>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</a:t>
            </a:r>
            <a:r>
              <a:rPr lang="ko-KR" altLang="en-US" sz="1400" b="1" dirty="0" smtClean="0"/>
              <a:t>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</a:t>
            </a:r>
            <a:r>
              <a:rPr lang="ko-KR" altLang="en-US" sz="1400" b="1" dirty="0" smtClean="0"/>
              <a:t>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</a:t>
            </a:r>
            <a:r>
              <a:rPr lang="en-US" altLang="ko-KR" sz="1600" dirty="0" smtClean="0"/>
              <a:t>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</a:t>
            </a:r>
            <a:r>
              <a:rPr lang="en-US" altLang="ko-KR" sz="1600" dirty="0" smtClean="0"/>
              <a:t>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</a:t>
            </a:r>
            <a:r>
              <a:rPr lang="en-US" altLang="ko-KR" b="1" dirty="0" smtClean="0">
                <a:hlinkClick r:id="rId7"/>
              </a:rPr>
              <a:t>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  <a:endParaRPr lang="en-US" altLang="ko-KR" b="1" dirty="0" smtClean="0"/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 smtClean="0"/>
              <a:t>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</a:t>
            </a:r>
            <a:r>
              <a:rPr lang="ko-KR" altLang="en-US" sz="1100" b="1" dirty="0" smtClean="0"/>
              <a:t>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</a:t>
            </a:r>
            <a:r>
              <a:rPr lang="ko-KR" altLang="en-US" sz="1100" b="1" dirty="0" smtClean="0"/>
              <a:t>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  <a:endParaRPr lang="en-US" altLang="ko-KR" sz="11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작성대기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</a:t>
            </a:r>
            <a:r>
              <a:rPr lang="ko-KR" altLang="en-US" b="1" dirty="0" smtClean="0"/>
              <a:t>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</a:t>
            </a:r>
            <a:r>
              <a:rPr lang="ko-KR" altLang="en-US" b="1" dirty="0" smtClean="0"/>
              <a:t>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</a:t>
            </a:r>
            <a:r>
              <a:rPr lang="ko-KR" altLang="en-US" b="1" dirty="0" smtClean="0"/>
              <a:t>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</a:t>
            </a:r>
            <a:r>
              <a:rPr lang="ko-KR" altLang="en-US" b="1" smtClean="0"/>
              <a:t>등록</a:t>
            </a:r>
            <a:r>
              <a:rPr lang="en-US" altLang="ko-KR" b="1" smtClean="0"/>
              <a:t>, </a:t>
            </a:r>
            <a:r>
              <a:rPr lang="ko-KR" altLang="en-US" b="1" smtClean="0"/>
              <a:t>수</a:t>
            </a:r>
            <a:r>
              <a:rPr lang="ko-KR" altLang="en-US" b="1" smtClean="0"/>
              <a:t>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</a:t>
            </a:r>
            <a:r>
              <a:rPr lang="en-US" altLang="ko-KR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</a:t>
                      </a:r>
                      <a:r>
                        <a:rPr lang="ko-KR" altLang="en-US" sz="1400" baseline="0" dirty="0" smtClean="0"/>
                        <a:t>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</a:t>
                      </a:r>
                      <a:r>
                        <a:rPr lang="ko-KR" altLang="en-US" sz="1400" dirty="0" smtClean="0"/>
                        <a:t>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</a:t>
                      </a:r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12178</TotalTime>
  <Words>2648</Words>
  <Application>Microsoft Office PowerPoint</Application>
  <PresentationFormat>와이드스크린</PresentationFormat>
  <Paragraphs>675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190</cp:revision>
  <cp:lastPrinted>2016-12-30T17:01:41Z</cp:lastPrinted>
  <dcterms:created xsi:type="dcterms:W3CDTF">2016-12-20T07:51:24Z</dcterms:created>
  <dcterms:modified xsi:type="dcterms:W3CDTF">2017-02-06T21:00:56Z</dcterms:modified>
</cp:coreProperties>
</file>